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84" r:id="rId5"/>
    <p:sldId id="326" r:id="rId6"/>
    <p:sldId id="336" r:id="rId7"/>
    <p:sldId id="337" r:id="rId8"/>
    <p:sldId id="325" r:id="rId9"/>
    <p:sldId id="338" r:id="rId10"/>
    <p:sldId id="296" r:id="rId11"/>
    <p:sldId id="335" r:id="rId12"/>
    <p:sldId id="330" r:id="rId13"/>
    <p:sldId id="332" r:id="rId14"/>
    <p:sldId id="331" r:id="rId15"/>
    <p:sldId id="333" r:id="rId16"/>
    <p:sldId id="334" r:id="rId17"/>
    <p:sldId id="292" r:id="rId18"/>
    <p:sldId id="320" r:id="rId19"/>
    <p:sldId id="321" r:id="rId20"/>
    <p:sldId id="322" r:id="rId21"/>
    <p:sldId id="323" r:id="rId22"/>
    <p:sldId id="31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714"/>
    <p:restoredTop sz="96327"/>
  </p:normalViewPr>
  <p:slideViewPr>
    <p:cSldViewPr snapToGrid="0" snapToObjects="1">
      <p:cViewPr varScale="1">
        <p:scale>
          <a:sx n="71" d="100"/>
          <a:sy n="71" d="100"/>
        </p:scale>
        <p:origin x="5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85759-C4FB-6143-9A85-DC016E23C44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0177E-B943-FA4E-B6D4-C4697F42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9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6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5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08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3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7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16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0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3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6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1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26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9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0861-D42D-5649-8580-50F4AF27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B2E71-833B-E246-A72F-A6E47A911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1546A-BDC6-594E-8D8D-D591B1C7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1028-1939-1344-B666-4BAECCA2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A28E3-540F-C441-80A8-2D7B6143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1D97-DAD0-FA40-960A-1BB1EA90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72830-5011-3A46-AA84-7783B10C5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7EC51-A1A4-E04D-98E4-CAB75E0B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2FB92-0812-0C40-982D-D0AAE245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09A6E-53B3-814D-95EA-E146F7DE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50A11-C91B-274D-B82C-6B56FB7F7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0AC5C-5EBA-E54C-ACBB-BEE80F4B5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7336C-A385-1F4E-AC65-3D44B4D8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C25C-EC37-8A4E-92A1-EC671A2A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31D5B-CF73-5B48-8047-3D7FC049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1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5FA5-D0ED-6E4E-8603-6170C91B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FD8DC-EF02-3A48-B416-134905F94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38883-9537-3D4F-A4E8-62393151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31325-1E74-FD46-ADC6-C6A2E859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E6D9-188F-BF40-8527-7AABEDC7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0177-4370-F443-9C60-F94950B7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F313F-36A7-ED46-875C-8852F693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2960-AE72-1449-9D10-3FA7BF33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D40BF-3262-0145-87B5-8E564771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F568E-017C-4546-A0A0-C63FD81F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BA698-C0A9-BF4F-8817-A993EDFF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B415-11F4-164A-872D-FCB68B26A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2B096-165B-E940-A29F-A6DE8629C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36A-DCEB-AC43-81DA-23B0E2DB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A7AB-75A5-264D-B88B-F9A0CFD8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BDDBF-1B7D-1447-8CB8-713D0F8B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0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0BE8-761A-A54A-B27E-15A68C76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98B4-FF96-6443-8D03-0EB644BD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542C4-FD40-6B48-8B1D-7543BA0D6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6ACA0-B450-8146-A163-7EBE8F833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05EF0-CE3F-1845-B3D2-374D02B046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B01F8-5CBA-3C4E-879B-0005C667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5A31E-F961-3E45-B389-5BDB9669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1AA18-4A4C-8348-869D-7E06F4D2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BB10-2A7B-8842-944A-5AB0C936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E0DED-F1BC-014F-846D-58462FE4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EE717-AF6B-C441-9C51-FC71D0EA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CA584-3356-2442-BE33-B1A9D7E6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2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5EFC-C50F-E94B-B8AC-97D5A3A5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989E4-4F84-B04A-BFF0-BB7B2FAC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C87D4-505D-994A-B342-369A3BBD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0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3D16-BC1D-6C4E-BE67-31548FDE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A71D-463A-DB43-A565-3B93DAC7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FD29D-C197-1A41-980F-7EF023B00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E501E-F9DB-9940-AB98-E526BFD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0AFB5-8B28-C046-BE3C-1A948609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CD978-DBEC-0D41-BCA8-04367EA2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10A-DB21-0541-98A8-6B50E1A9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B8CF-54F6-2749-9C0E-64A78E1B3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2602B-E830-5B48-9AD3-63D34E5AB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E663D-F541-924C-88B4-256DB6F3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25513-B570-7747-84FB-F3F5625A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40A12-ADCA-6243-BD32-8D58B8C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65E84-F792-FC49-961B-9E5C4BA0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66CB1-743C-0E43-AD1F-0C7831EB4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34A9D-C6DE-A14C-8719-9CF68768C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41409-ED95-534E-8037-13038149A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2FA59-2435-104C-9BC0-7C04DEBD6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7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C2832B0-D577-4EA0-820F-695EE1E9D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FA57A853-2E0C-42F0-85F3-C0B501A9C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F2E9C3F6-DA5B-4DBC-9A74-B8E0CB07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1A166365-F18F-415C-B28F-D46003176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B2CDDFB2-5255-4B15-A6A1-CF914588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557209" y="1774664"/>
            <a:ext cx="4322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Global Azure </a:t>
            </a:r>
            <a:r>
              <a:rPr lang="en-US" sz="5400">
                <a:solidFill>
                  <a:schemeClr val="bg1"/>
                </a:solidFill>
              </a:rPr>
              <a:t>Virtual 2020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9040CC-CE7B-DB41-8E4A-561F3A741E8E}"/>
              </a:ext>
            </a:extLst>
          </p:cNvPr>
          <p:cNvSpPr txBox="1"/>
          <p:nvPr/>
        </p:nvSpPr>
        <p:spPr>
          <a:xfrm>
            <a:off x="686103" y="3881535"/>
            <a:ext cx="2594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 Virtual Conference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6DC56B-9D50-7A4B-9AA7-744ADB18E4E7}"/>
              </a:ext>
            </a:extLst>
          </p:cNvPr>
          <p:cNvSpPr/>
          <p:nvPr/>
        </p:nvSpPr>
        <p:spPr>
          <a:xfrm>
            <a:off x="686103" y="4283701"/>
            <a:ext cx="385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25 April Sat 2020, 1:00pm – 6:00pm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160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쿠버네티스에서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돌리는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체험해보기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213E1E-071F-44EF-A780-A67C6218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1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5110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활용한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애플리케이션 배포 및 모니터링 맛보기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2A5502-6B5E-46E8-9674-1F333C18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9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781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에서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설치하기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01C87-3B56-4769-A8D7-8E412DB7B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2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781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대박 편하게 쓸 수 있는 팁 대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공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개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316DAB-182B-46FB-8D96-EE5BA09DA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372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주민규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한국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사용자 그룹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C10F23-2414-4252-BE58-F5BA87A51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새로운 퀘스트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게임 서버 개발자를 위한 윈도 컨테이너 입문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남정현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닷넷 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데브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F857D4-9629-4CA0-8680-6113BA9DE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3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활용한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애플리케이션 배포 및 모니터링 맛보기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289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김영대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슬기로운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생활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D86798-1D7E-4CB0-9157-8D6EFDE61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쿠버네티스에서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돌리는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체험해보기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남정현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닷넷 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데브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35CC79-12F6-46F5-8788-ACEFAA7BD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8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에서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설치하기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이동진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한국 사용자 모임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77207C-F505-4BEE-90CD-6E30F9F6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5D5A42-719F-FE40-8B51-EB801B859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656618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FB88A-66F1-445E-8797-D8F51E93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EDA53E0-44F4-BD43-9A78-0083124F0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3" y="3729521"/>
            <a:ext cx="1459678" cy="1364353"/>
          </a:xfrm>
          <a:prstGeom prst="ellipse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8785F3D-F44E-A74D-8B6D-711C8783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566" y="3729521"/>
            <a:ext cx="1459678" cy="1364353"/>
          </a:xfrm>
          <a:prstGeom prst="ellipse">
            <a:avLst/>
          </a:prstGeom>
        </p:spPr>
      </p:pic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C5B74CD-B9DB-904A-948F-CF37033F6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49" y="3729521"/>
            <a:ext cx="1459678" cy="1364353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76A1F-87C6-764F-A32A-A6F72D83C455}"/>
              </a:ext>
            </a:extLst>
          </p:cNvPr>
          <p:cNvSpPr txBox="1"/>
          <p:nvPr/>
        </p:nvSpPr>
        <p:spPr>
          <a:xfrm>
            <a:off x="967465" y="5349010"/>
            <a:ext cx="8457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주민규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8FB91-C72A-674B-8F79-A378B0DEBC55}"/>
              </a:ext>
            </a:extLst>
          </p:cNvPr>
          <p:cNvSpPr txBox="1"/>
          <p:nvPr/>
        </p:nvSpPr>
        <p:spPr>
          <a:xfrm>
            <a:off x="2877314" y="5349010"/>
            <a:ext cx="845728" cy="3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남정현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F8AC1-79B6-8041-855F-B9B6772FF4F5}"/>
              </a:ext>
            </a:extLst>
          </p:cNvPr>
          <p:cNvSpPr txBox="1"/>
          <p:nvPr/>
        </p:nvSpPr>
        <p:spPr>
          <a:xfrm>
            <a:off x="4848158" y="5349010"/>
            <a:ext cx="9481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김영대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5DC6A76-6E13-A445-AE1C-5A746FFA0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732" y="3729521"/>
            <a:ext cx="1459678" cy="1364353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D86D25-B4D5-9746-9C04-B2A8238AA104}"/>
              </a:ext>
            </a:extLst>
          </p:cNvPr>
          <p:cNvSpPr txBox="1"/>
          <p:nvPr/>
        </p:nvSpPr>
        <p:spPr>
          <a:xfrm>
            <a:off x="6860462" y="5349010"/>
            <a:ext cx="948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이동진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509069-C678-AB40-8957-C181D115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815" y="3729521"/>
            <a:ext cx="1459678" cy="136435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1D5265-4928-EF42-9A29-F9685E315A80}"/>
              </a:ext>
            </a:extLst>
          </p:cNvPr>
          <p:cNvSpPr txBox="1"/>
          <p:nvPr/>
        </p:nvSpPr>
        <p:spPr>
          <a:xfrm>
            <a:off x="9024201" y="5349010"/>
            <a:ext cx="8457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배준현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51ABF3-D9F0-4377-8572-59B0111C8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7490" y="5857976"/>
            <a:ext cx="716513" cy="7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686658" y="2390880"/>
            <a:ext cx="112014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sz="2400" dirty="0">
                <a:latin typeface="Segoe UI Symbol" panose="020B0502040204020203" pitchFamily="34" charset="0"/>
              </a:rPr>
              <a:t>는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성적 취향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장애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외모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민족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국적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인종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나이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정치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sz="2400" dirty="0">
                <a:latin typeface="Segoe UI Symbol" panose="020B0502040204020203" pitchFamily="34" charset="0"/>
              </a:rPr>
              <a:t>행동강령은 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sz="2400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sz="2400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배려있는</a:t>
            </a:r>
            <a:r>
              <a:rPr lang="ko-KR" alt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행동 부탁드립니다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8DDDC-21FD-D640-84B6-5D7F441F8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B4ADDD-1B74-48D6-A685-D339877F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490" y="5857976"/>
            <a:ext cx="716513" cy="7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3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0BB3E-26ED-2A4A-ABA4-236E3D07F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사용해서 아주 쉽고 재미나게 가상 </a:t>
            </a:r>
            <a:r>
              <a:rPr lang="ko-KR" altLang="en-US" b="1" dirty="0" err="1">
                <a:latin typeface="Segoe UI Symbol" panose="020B0502040204020203" pitchFamily="34" charset="0"/>
              </a:rPr>
              <a:t>머신에</a:t>
            </a:r>
            <a:r>
              <a:rPr lang="ko-KR" altLang="en-US" b="1" dirty="0">
                <a:latin typeface="Segoe UI Symbol" panose="020B0502040204020203" pitchFamily="34" charset="0"/>
              </a:rPr>
              <a:t> 코드를 </a:t>
            </a:r>
            <a:r>
              <a:rPr lang="ko-KR" altLang="en-US" b="1" dirty="0" err="1">
                <a:latin typeface="Segoe UI Symbol" panose="020B0502040204020203" pitchFamily="34" charset="0"/>
              </a:rPr>
              <a:t>배포해보기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b="1" dirty="0">
                <a:latin typeface="Segoe UI Symbol" panose="020B0502040204020203" pitchFamily="34" charset="0"/>
              </a:rPr>
              <a:t>주민규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b="1" dirty="0">
                <a:latin typeface="Segoe UI Symbol" panose="020B0502040204020203" pitchFamily="34" charset="0"/>
              </a:rPr>
              <a:t>새로운 퀘스트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b="1" dirty="0">
                <a:latin typeface="Segoe UI Symbol" panose="020B0502040204020203" pitchFamily="34" charset="0"/>
              </a:rPr>
              <a:t>게임 서버 개발자를 위한 윈도 컨테이너 입문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 err="1">
                <a:latin typeface="Segoe UI Symbol" panose="020B0502040204020203" pitchFamily="34" charset="0"/>
              </a:rPr>
              <a:t>남정현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b="1" dirty="0">
                <a:latin typeface="Segoe UI Symbol" panose="020B0502040204020203" pitchFamily="34" charset="0"/>
              </a:rPr>
              <a:t>와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활용한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b="1" dirty="0">
                <a:latin typeface="Segoe UI Symbol" panose="020B0502040204020203" pitchFamily="34" charset="0"/>
              </a:rPr>
              <a:t>애플리케이션 배포 및 모니터링 맛보기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>
                <a:latin typeface="Segoe UI Symbol" panose="020B0502040204020203" pitchFamily="34" charset="0"/>
              </a:rPr>
              <a:t>김영대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b="1" dirty="0" err="1">
                <a:latin typeface="Segoe UI Symbol" panose="020B0502040204020203" pitchFamily="34" charset="0"/>
              </a:rPr>
              <a:t>쿠버네티스에서</a:t>
            </a:r>
            <a:r>
              <a:rPr lang="ko-KR" altLang="en-US" b="1" dirty="0">
                <a:latin typeface="Segoe UI Symbol" panose="020B0502040204020203" pitchFamily="34" charset="0"/>
              </a:rPr>
              <a:t> 돌리는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b="1" dirty="0">
                <a:latin typeface="Segoe UI Symbol" panose="020B0502040204020203" pitchFamily="34" charset="0"/>
              </a:rPr>
              <a:t>와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b="1" dirty="0">
                <a:latin typeface="Segoe UI Symbol" panose="020B0502040204020203" pitchFamily="34" charset="0"/>
              </a:rPr>
              <a:t>체험해보기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 err="1">
                <a:latin typeface="Segoe UI Symbol" panose="020B0502040204020203" pitchFamily="34" charset="0"/>
              </a:rPr>
              <a:t>남정현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b="1" dirty="0">
                <a:latin typeface="Segoe UI Symbol" panose="020B0502040204020203" pitchFamily="34" charset="0"/>
              </a:rPr>
              <a:t>에서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b="1" dirty="0">
                <a:latin typeface="Segoe UI Symbol" panose="020B0502040204020203" pitchFamily="34" charset="0"/>
              </a:rPr>
              <a:t>설치하기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>
                <a:latin typeface="Segoe UI Symbol" panose="020B0502040204020203" pitchFamily="34" charset="0"/>
              </a:rPr>
              <a:t>이동진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046DC8-A3F2-471D-AD5A-F85342A1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490" y="5857976"/>
            <a:ext cx="716513" cy="7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7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569046" y="5859938"/>
            <a:ext cx="10877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여러 커뮤니티 분들의 도움을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834554" y="1940983"/>
            <a:ext cx="2379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슬기로운 </a:t>
            </a:r>
            <a:r>
              <a:rPr lang="en-US" altLang="ko-KR" sz="2000" dirty="0"/>
              <a:t>Azure</a:t>
            </a:r>
            <a:r>
              <a:rPr lang="ko-KR" altLang="en-US" sz="2000" dirty="0"/>
              <a:t>생활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C9C6A-49F3-4172-A8A8-3264A64DDD5A}"/>
              </a:ext>
            </a:extLst>
          </p:cNvPr>
          <p:cNvSpPr txBox="1"/>
          <p:nvPr/>
        </p:nvSpPr>
        <p:spPr>
          <a:xfrm>
            <a:off x="1274372" y="296733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닷넷 </a:t>
            </a:r>
            <a:r>
              <a:rPr lang="ko-KR" altLang="en-US" sz="2400" dirty="0" err="1"/>
              <a:t>데브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3CFF6-367A-4B61-B705-42D743FE912B}"/>
              </a:ext>
            </a:extLst>
          </p:cNvPr>
          <p:cNvSpPr txBox="1"/>
          <p:nvPr/>
        </p:nvSpPr>
        <p:spPr>
          <a:xfrm>
            <a:off x="3514725" y="310227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한국우분투사용자그룹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9BC83-86CC-4AB6-B3EE-C59D4AB60487}"/>
              </a:ext>
            </a:extLst>
          </p:cNvPr>
          <p:cNvSpPr txBox="1"/>
          <p:nvPr/>
        </p:nvSpPr>
        <p:spPr>
          <a:xfrm>
            <a:off x="6548597" y="3102273"/>
            <a:ext cx="10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AIFactory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DB0D4D-7BA5-4044-B2D6-F252F008D761}"/>
              </a:ext>
            </a:extLst>
          </p:cNvPr>
          <p:cNvSpPr txBox="1"/>
          <p:nvPr/>
        </p:nvSpPr>
        <p:spPr>
          <a:xfrm>
            <a:off x="8641143" y="3102273"/>
            <a:ext cx="246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Kafka </a:t>
            </a:r>
            <a:r>
              <a:rPr lang="ko-KR" altLang="en-US" dirty="0"/>
              <a:t>한국 사용자 모임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2D298-85A3-4ADA-996B-92E94121D02A}"/>
              </a:ext>
            </a:extLst>
          </p:cNvPr>
          <p:cNvSpPr txBox="1"/>
          <p:nvPr/>
        </p:nvSpPr>
        <p:spPr>
          <a:xfrm>
            <a:off x="4275029" y="457309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네</a:t>
            </a:r>
            <a:r>
              <a:rPr lang="en-US" altLang="ko-KR" sz="2400" dirty="0"/>
              <a:t>.</a:t>
            </a:r>
            <a:r>
              <a:rPr lang="ko-KR" altLang="en-US" sz="2400" dirty="0"/>
              <a:t>전</a:t>
            </a:r>
            <a:r>
              <a:rPr lang="en-US" altLang="ko-KR" sz="2400" dirty="0"/>
              <a:t>.</a:t>
            </a:r>
            <a:r>
              <a:rPr lang="ko-KR" altLang="en-US" sz="2400" dirty="0"/>
              <a:t>따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84368B-EA1E-4C83-9C19-2B7365D1F2AE}"/>
              </a:ext>
            </a:extLst>
          </p:cNvPr>
          <p:cNvSpPr txBox="1"/>
          <p:nvPr/>
        </p:nvSpPr>
        <p:spPr>
          <a:xfrm>
            <a:off x="6032098" y="4573092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영욱 스튜디오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550596" y="729209"/>
            <a:ext cx="2996005" cy="1479717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85" y="624144"/>
            <a:ext cx="1715644" cy="17156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595" y="4225483"/>
            <a:ext cx="2996005" cy="1198896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21" y="4225484"/>
            <a:ext cx="2996004" cy="12256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652798" y="631865"/>
            <a:ext cx="2315718" cy="1726584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546" y="731134"/>
            <a:ext cx="2240353" cy="12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5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1998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42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76933A-2941-4216-BEF3-697A3F96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1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42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838AF6-07E3-4E87-A390-C2BC6B899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8376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새로운 퀘스트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게임 서버 개발자를 위한 윈도 컨테이너 입문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C6F81-7058-400A-898D-DDE875B28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2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MediaServiceTranscript xmlns="16dc66bd-df5a-4495-a5c9-5e296f49988a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7" ma:contentTypeDescription="Create a new document." ma:contentTypeScope="" ma:versionID="8ec581d6c997ba8fdfd9901fdcef9afd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db6400918fff18b1f0872009fae373a7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ServiceTranscri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Transcript" ma:index="24" nillable="true" ma:displayName="MediaServiceTranscript" ma:hidden="true" ma:internalName="MediaServiceTranscript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4BC700-9D04-48CD-B24F-1924BD5CDB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5495FA-0E63-4533-A97E-26B192566E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6dc66bd-df5a-4495-a5c9-5e296f49988a"/>
  </ds:schemaRefs>
</ds:datastoreItem>
</file>

<file path=customXml/itemProps3.xml><?xml version="1.0" encoding="utf-8"?>
<ds:datastoreItem xmlns:ds="http://schemas.openxmlformats.org/officeDocument/2006/customXml" ds:itemID="{78E43934-4933-459C-8185-9D739E384D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dc66bd-df5a-4495-a5c9-5e296f49988a"/>
    <ds:schemaRef ds:uri="12239fb0-26c0-4a37-b790-6c81fba9d0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503</Words>
  <Application>Microsoft Office PowerPoint</Application>
  <PresentationFormat>와이드스크린</PresentationFormat>
  <Paragraphs>113</Paragraphs>
  <Slides>19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Segoe UI Emoji</vt:lpstr>
      <vt:lpstr>Segoe UI 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11</cp:revision>
  <dcterms:created xsi:type="dcterms:W3CDTF">2020-04-13T06:12:05Z</dcterms:created>
  <dcterms:modified xsi:type="dcterms:W3CDTF">2020-04-14T03:33:14Z</dcterms:modified>
</cp:coreProperties>
</file>